
<file path=[Content_Types].xml><?xml version="1.0" encoding="utf-8"?>
<Types xmlns="http://schemas.openxmlformats.org/package/2006/content-types">
  <Default Extension="gif" ContentType="video/unknown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72" r:id="rId4"/>
    <p:sldId id="270" r:id="rId5"/>
    <p:sldId id="268" r:id="rId6"/>
    <p:sldId id="269" r:id="rId7"/>
    <p:sldId id="258" r:id="rId8"/>
    <p:sldId id="259" r:id="rId9"/>
    <p:sldId id="260" r:id="rId10"/>
    <p:sldId id="265" r:id="rId11"/>
    <p:sldId id="271" r:id="rId12"/>
    <p:sldId id="267" r:id="rId13"/>
    <p:sldId id="263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F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644445-6976-D0C4-1E7F-28BF2ECE1D29}" v="2" dt="2023-05-01T14:25:19.4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29" autoAdjust="0"/>
    <p:restoredTop sz="88736" autoAdjust="0"/>
  </p:normalViewPr>
  <p:slideViewPr>
    <p:cSldViewPr snapToGrid="0">
      <p:cViewPr varScale="1">
        <p:scale>
          <a:sx n="83" d="100"/>
          <a:sy n="83" d="100"/>
        </p:scale>
        <p:origin x="9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a Amponsah" userId="9394bce7-0292-4113-9204-6f2edb350cf6" providerId="ADAL" clId="{830CEA62-EAFE-4E03-811F-54AC511D5B8F}"/>
    <pc:docChg chg="undo custSel addSld delSld modSld sldOrd">
      <pc:chgData name="Ama Amponsah" userId="9394bce7-0292-4113-9204-6f2edb350cf6" providerId="ADAL" clId="{830CEA62-EAFE-4E03-811F-54AC511D5B8F}" dt="2023-02-06T16:41:13.734" v="965" actId="20577"/>
      <pc:docMkLst>
        <pc:docMk/>
      </pc:docMkLst>
      <pc:sldChg chg="modSp">
        <pc:chgData name="Ama Amponsah" userId="9394bce7-0292-4113-9204-6f2edb350cf6" providerId="ADAL" clId="{830CEA62-EAFE-4E03-811F-54AC511D5B8F}" dt="2023-02-06T16:09:58.585" v="812" actId="20577"/>
        <pc:sldMkLst>
          <pc:docMk/>
          <pc:sldMk cId="3492183126" sldId="257"/>
        </pc:sldMkLst>
        <pc:spChg chg="mod">
          <ac:chgData name="Ama Amponsah" userId="9394bce7-0292-4113-9204-6f2edb350cf6" providerId="ADAL" clId="{830CEA62-EAFE-4E03-811F-54AC511D5B8F}" dt="2023-02-06T16:09:58.585" v="812" actId="20577"/>
          <ac:spMkLst>
            <pc:docMk/>
            <pc:sldMk cId="3492183126" sldId="257"/>
            <ac:spMk id="3" creationId="{9EAD7C37-0FD9-87E4-2EBC-5DB2B677F3E4}"/>
          </ac:spMkLst>
        </pc:spChg>
      </pc:sldChg>
      <pc:sldChg chg="modNotesTx">
        <pc:chgData name="Ama Amponsah" userId="9394bce7-0292-4113-9204-6f2edb350cf6" providerId="ADAL" clId="{830CEA62-EAFE-4E03-811F-54AC511D5B8F}" dt="2023-02-06T16:40:33.168" v="955" actId="2711"/>
        <pc:sldMkLst>
          <pc:docMk/>
          <pc:sldMk cId="3334256456" sldId="259"/>
        </pc:sldMkLst>
      </pc:sldChg>
      <pc:sldChg chg="addSp modSp">
        <pc:chgData name="Ama Amponsah" userId="9394bce7-0292-4113-9204-6f2edb350cf6" providerId="ADAL" clId="{830CEA62-EAFE-4E03-811F-54AC511D5B8F}" dt="2023-02-06T16:22:33.261" v="919" actId="313"/>
        <pc:sldMkLst>
          <pc:docMk/>
          <pc:sldMk cId="423915834" sldId="263"/>
        </pc:sldMkLst>
        <pc:spChg chg="mod">
          <ac:chgData name="Ama Amponsah" userId="9394bce7-0292-4113-9204-6f2edb350cf6" providerId="ADAL" clId="{830CEA62-EAFE-4E03-811F-54AC511D5B8F}" dt="2023-02-06T16:22:24.029" v="917" actId="1076"/>
          <ac:spMkLst>
            <pc:docMk/>
            <pc:sldMk cId="423915834" sldId="263"/>
            <ac:spMk id="2" creationId="{00000000-0000-0000-0000-000000000000}"/>
          </ac:spMkLst>
        </pc:spChg>
        <pc:spChg chg="mod">
          <ac:chgData name="Ama Amponsah" userId="9394bce7-0292-4113-9204-6f2edb350cf6" providerId="ADAL" clId="{830CEA62-EAFE-4E03-811F-54AC511D5B8F}" dt="2023-02-06T16:22:33.261" v="919" actId="313"/>
          <ac:spMkLst>
            <pc:docMk/>
            <pc:sldMk cId="423915834" sldId="263"/>
            <ac:spMk id="3" creationId="{00000000-0000-0000-0000-000000000000}"/>
          </ac:spMkLst>
        </pc:spChg>
        <pc:picChg chg="add mod modCrop">
          <ac:chgData name="Ama Amponsah" userId="9394bce7-0292-4113-9204-6f2edb350cf6" providerId="ADAL" clId="{830CEA62-EAFE-4E03-811F-54AC511D5B8F}" dt="2023-02-06T16:21:22.661" v="887" actId="14100"/>
          <ac:picMkLst>
            <pc:docMk/>
            <pc:sldMk cId="423915834" sldId="263"/>
            <ac:picMk id="5" creationId="{803B0295-13BA-4771-8FEC-08335F23CE42}"/>
          </ac:picMkLst>
        </pc:picChg>
      </pc:sldChg>
      <pc:sldChg chg="modSp">
        <pc:chgData name="Ama Amponsah" userId="9394bce7-0292-4113-9204-6f2edb350cf6" providerId="ADAL" clId="{830CEA62-EAFE-4E03-811F-54AC511D5B8F}" dt="2023-02-06T16:03:50.027" v="769" actId="20577"/>
        <pc:sldMkLst>
          <pc:docMk/>
          <pc:sldMk cId="2329861494" sldId="265"/>
        </pc:sldMkLst>
        <pc:spChg chg="mod">
          <ac:chgData name="Ama Amponsah" userId="9394bce7-0292-4113-9204-6f2edb350cf6" providerId="ADAL" clId="{830CEA62-EAFE-4E03-811F-54AC511D5B8F}" dt="2023-02-06T16:03:50.027" v="769" actId="20577"/>
          <ac:spMkLst>
            <pc:docMk/>
            <pc:sldMk cId="2329861494" sldId="265"/>
            <ac:spMk id="3" creationId="{00000000-0000-0000-0000-000000000000}"/>
          </ac:spMkLst>
        </pc:spChg>
      </pc:sldChg>
      <pc:sldChg chg="modSp">
        <pc:chgData name="Ama Amponsah" userId="9394bce7-0292-4113-9204-6f2edb350cf6" providerId="ADAL" clId="{830CEA62-EAFE-4E03-811F-54AC511D5B8F}" dt="2023-02-06T16:20:46.915" v="881" actId="2711"/>
        <pc:sldMkLst>
          <pc:docMk/>
          <pc:sldMk cId="386953041" sldId="267"/>
        </pc:sldMkLst>
        <pc:spChg chg="mod">
          <ac:chgData name="Ama Amponsah" userId="9394bce7-0292-4113-9204-6f2edb350cf6" providerId="ADAL" clId="{830CEA62-EAFE-4E03-811F-54AC511D5B8F}" dt="2023-02-06T16:20:46.915" v="881" actId="2711"/>
          <ac:spMkLst>
            <pc:docMk/>
            <pc:sldMk cId="386953041" sldId="267"/>
            <ac:spMk id="3" creationId="{00000000-0000-0000-0000-000000000000}"/>
          </ac:spMkLst>
        </pc:spChg>
      </pc:sldChg>
      <pc:sldChg chg="modSp modNotesTx">
        <pc:chgData name="Ama Amponsah" userId="9394bce7-0292-4113-9204-6f2edb350cf6" providerId="ADAL" clId="{830CEA62-EAFE-4E03-811F-54AC511D5B8F}" dt="2023-02-06T16:15:23.634" v="825" actId="2711"/>
        <pc:sldMkLst>
          <pc:docMk/>
          <pc:sldMk cId="565122859" sldId="268"/>
        </pc:sldMkLst>
        <pc:spChg chg="mod">
          <ac:chgData name="Ama Amponsah" userId="9394bce7-0292-4113-9204-6f2edb350cf6" providerId="ADAL" clId="{830CEA62-EAFE-4E03-811F-54AC511D5B8F}" dt="2023-02-06T16:15:23.634" v="825" actId="2711"/>
          <ac:spMkLst>
            <pc:docMk/>
            <pc:sldMk cId="565122859" sldId="268"/>
            <ac:spMk id="3" creationId="{00000000-0000-0000-0000-000000000000}"/>
          </ac:spMkLst>
        </pc:spChg>
      </pc:sldChg>
      <pc:sldChg chg="addSp delSp modSp modAnim modNotesTx">
        <pc:chgData name="Ama Amponsah" userId="9394bce7-0292-4113-9204-6f2edb350cf6" providerId="ADAL" clId="{830CEA62-EAFE-4E03-811F-54AC511D5B8F}" dt="2023-02-06T16:38:36.807" v="952" actId="1076"/>
        <pc:sldMkLst>
          <pc:docMk/>
          <pc:sldMk cId="1709953835" sldId="269"/>
        </pc:sldMkLst>
        <pc:spChg chg="del mod">
          <ac:chgData name="Ama Amponsah" userId="9394bce7-0292-4113-9204-6f2edb350cf6" providerId="ADAL" clId="{830CEA62-EAFE-4E03-811F-54AC511D5B8F}" dt="2023-02-06T14:51:16.703" v="133" actId="931"/>
          <ac:spMkLst>
            <pc:docMk/>
            <pc:sldMk cId="1709953835" sldId="269"/>
            <ac:spMk id="3" creationId="{00000000-0000-0000-0000-000000000000}"/>
          </ac:spMkLst>
        </pc:spChg>
        <pc:spChg chg="add del mod">
          <ac:chgData name="Ama Amponsah" userId="9394bce7-0292-4113-9204-6f2edb350cf6" providerId="ADAL" clId="{830CEA62-EAFE-4E03-811F-54AC511D5B8F}" dt="2023-02-06T14:52:44.582" v="135" actId="931"/>
          <ac:spMkLst>
            <pc:docMk/>
            <pc:sldMk cId="1709953835" sldId="269"/>
            <ac:spMk id="8" creationId="{51186B3D-740E-46CF-840B-941F0F48924B}"/>
          </ac:spMkLst>
        </pc:spChg>
        <pc:spChg chg="add del mod">
          <ac:chgData name="Ama Amponsah" userId="9394bce7-0292-4113-9204-6f2edb350cf6" providerId="ADAL" clId="{830CEA62-EAFE-4E03-811F-54AC511D5B8F}" dt="2023-02-06T14:54:50.122" v="138"/>
          <ac:spMkLst>
            <pc:docMk/>
            <pc:sldMk cId="1709953835" sldId="269"/>
            <ac:spMk id="12" creationId="{DF8A3E7A-3DD2-4996-8BEC-85D53959BD76}"/>
          </ac:spMkLst>
        </pc:spChg>
        <pc:spChg chg="add del mod">
          <ac:chgData name="Ama Amponsah" userId="9394bce7-0292-4113-9204-6f2edb350cf6" providerId="ADAL" clId="{830CEA62-EAFE-4E03-811F-54AC511D5B8F}" dt="2023-02-06T15:04:17.097" v="178"/>
          <ac:spMkLst>
            <pc:docMk/>
            <pc:sldMk cId="1709953835" sldId="269"/>
            <ac:spMk id="15" creationId="{08524BF6-D25D-4D95-B8E9-4B1FF3A577A6}"/>
          </ac:spMkLst>
        </pc:spChg>
        <pc:picChg chg="add del mod">
          <ac:chgData name="Ama Amponsah" userId="9394bce7-0292-4113-9204-6f2edb350cf6" providerId="ADAL" clId="{830CEA62-EAFE-4E03-811F-54AC511D5B8F}" dt="2023-02-06T14:51:37.425" v="134" actId="478"/>
          <ac:picMkLst>
            <pc:docMk/>
            <pc:sldMk cId="1709953835" sldId="269"/>
            <ac:picMk id="6" creationId="{AE794D3D-B358-4477-B3C8-8FBB19069E35}"/>
          </ac:picMkLst>
        </pc:picChg>
        <pc:picChg chg="add del mod">
          <ac:chgData name="Ama Amponsah" userId="9394bce7-0292-4113-9204-6f2edb350cf6" providerId="ADAL" clId="{830CEA62-EAFE-4E03-811F-54AC511D5B8F}" dt="2023-02-06T14:52:48.818" v="137" actId="478"/>
          <ac:picMkLst>
            <pc:docMk/>
            <pc:sldMk cId="1709953835" sldId="269"/>
            <ac:picMk id="10" creationId="{8D8CACD9-DEA3-4843-B838-19585D5F4E4B}"/>
          </ac:picMkLst>
        </pc:picChg>
        <pc:picChg chg="add mod">
          <ac:chgData name="Ama Amponsah" userId="9394bce7-0292-4113-9204-6f2edb350cf6" providerId="ADAL" clId="{830CEA62-EAFE-4E03-811F-54AC511D5B8F}" dt="2023-02-06T16:38:36.807" v="952" actId="1076"/>
          <ac:picMkLst>
            <pc:docMk/>
            <pc:sldMk cId="1709953835" sldId="269"/>
            <ac:picMk id="14" creationId="{B1C022C3-AE43-418A-A068-CFBE9DB46F67}"/>
          </ac:picMkLst>
        </pc:picChg>
      </pc:sldChg>
      <pc:sldChg chg="modSp add ord">
        <pc:chgData name="Ama Amponsah" userId="9394bce7-0292-4113-9204-6f2edb350cf6" providerId="ADAL" clId="{830CEA62-EAFE-4E03-811F-54AC511D5B8F}" dt="2023-02-06T16:15:15.508" v="824" actId="2710"/>
        <pc:sldMkLst>
          <pc:docMk/>
          <pc:sldMk cId="660794167" sldId="270"/>
        </pc:sldMkLst>
        <pc:spChg chg="mod">
          <ac:chgData name="Ama Amponsah" userId="9394bce7-0292-4113-9204-6f2edb350cf6" providerId="ADAL" clId="{830CEA62-EAFE-4E03-811F-54AC511D5B8F}" dt="2023-02-06T16:15:15.508" v="824" actId="2710"/>
          <ac:spMkLst>
            <pc:docMk/>
            <pc:sldMk cId="660794167" sldId="270"/>
            <ac:spMk id="3" creationId="{E83FB3E9-427E-4353-95B7-88EDBEF1933D}"/>
          </ac:spMkLst>
        </pc:spChg>
        <pc:spChg chg="mod">
          <ac:chgData name="Ama Amponsah" userId="9394bce7-0292-4113-9204-6f2edb350cf6" providerId="ADAL" clId="{830CEA62-EAFE-4E03-811F-54AC511D5B8F}" dt="2023-02-06T16:05:50.373" v="781" actId="113"/>
          <ac:spMkLst>
            <pc:docMk/>
            <pc:sldMk cId="660794167" sldId="270"/>
            <ac:spMk id="4" creationId="{56E3FFDF-8D69-4CF1-BAF6-DBB1E1EB82B7}"/>
          </ac:spMkLst>
        </pc:spChg>
      </pc:sldChg>
      <pc:sldChg chg="modSp add">
        <pc:chgData name="Ama Amponsah" userId="9394bce7-0292-4113-9204-6f2edb350cf6" providerId="ADAL" clId="{830CEA62-EAFE-4E03-811F-54AC511D5B8F}" dt="2023-02-06T16:08:10.963" v="787" actId="20577"/>
        <pc:sldMkLst>
          <pc:docMk/>
          <pc:sldMk cId="1093483519" sldId="271"/>
        </pc:sldMkLst>
        <pc:spChg chg="mod">
          <ac:chgData name="Ama Amponsah" userId="9394bce7-0292-4113-9204-6f2edb350cf6" providerId="ADAL" clId="{830CEA62-EAFE-4E03-811F-54AC511D5B8F}" dt="2023-02-06T16:01:33.518" v="673" actId="20577"/>
          <ac:spMkLst>
            <pc:docMk/>
            <pc:sldMk cId="1093483519" sldId="271"/>
            <ac:spMk id="2" creationId="{D40E8927-A117-46B8-B037-2B686274498A}"/>
          </ac:spMkLst>
        </pc:spChg>
        <pc:spChg chg="mod">
          <ac:chgData name="Ama Amponsah" userId="9394bce7-0292-4113-9204-6f2edb350cf6" providerId="ADAL" clId="{830CEA62-EAFE-4E03-811F-54AC511D5B8F}" dt="2023-02-06T16:08:10.963" v="787" actId="20577"/>
          <ac:spMkLst>
            <pc:docMk/>
            <pc:sldMk cId="1093483519" sldId="271"/>
            <ac:spMk id="3" creationId="{7F26FD8C-F93D-40BE-9648-DD4BBA3CEB0A}"/>
          </ac:spMkLst>
        </pc:spChg>
        <pc:spChg chg="mod">
          <ac:chgData name="Ama Amponsah" userId="9394bce7-0292-4113-9204-6f2edb350cf6" providerId="ADAL" clId="{830CEA62-EAFE-4E03-811F-54AC511D5B8F}" dt="2023-02-06T16:06:53.815" v="786" actId="404"/>
          <ac:spMkLst>
            <pc:docMk/>
            <pc:sldMk cId="1093483519" sldId="271"/>
            <ac:spMk id="4" creationId="{2F4355D6-DE17-4AB4-8223-CA038B175B43}"/>
          </ac:spMkLst>
        </pc:spChg>
      </pc:sldChg>
      <pc:sldChg chg="addSp delSp modSp add modAnim">
        <pc:chgData name="Ama Amponsah" userId="9394bce7-0292-4113-9204-6f2edb350cf6" providerId="ADAL" clId="{830CEA62-EAFE-4E03-811F-54AC511D5B8F}" dt="2023-02-06T16:41:13.734" v="965" actId="20577"/>
        <pc:sldMkLst>
          <pc:docMk/>
          <pc:sldMk cId="3203556876" sldId="272"/>
        </pc:sldMkLst>
        <pc:spChg chg="del">
          <ac:chgData name="Ama Amponsah" userId="9394bce7-0292-4113-9204-6f2edb350cf6" providerId="ADAL" clId="{830CEA62-EAFE-4E03-811F-54AC511D5B8F}" dt="2023-02-06T15:52:25.683" v="604"/>
          <ac:spMkLst>
            <pc:docMk/>
            <pc:sldMk cId="3203556876" sldId="272"/>
            <ac:spMk id="2" creationId="{2A165B92-264D-44AB-ABAD-1864A8B0EF26}"/>
          </ac:spMkLst>
        </pc:spChg>
        <pc:spChg chg="del">
          <ac:chgData name="Ama Amponsah" userId="9394bce7-0292-4113-9204-6f2edb350cf6" providerId="ADAL" clId="{830CEA62-EAFE-4E03-811F-54AC511D5B8F}" dt="2023-02-06T15:52:25.683" v="604"/>
          <ac:spMkLst>
            <pc:docMk/>
            <pc:sldMk cId="3203556876" sldId="272"/>
            <ac:spMk id="3" creationId="{7E00BDFA-D34D-4EB2-9924-4C7C5909CB39}"/>
          </ac:spMkLst>
        </pc:spChg>
        <pc:spChg chg="mod">
          <ac:chgData name="Ama Amponsah" userId="9394bce7-0292-4113-9204-6f2edb350cf6" providerId="ADAL" clId="{830CEA62-EAFE-4E03-811F-54AC511D5B8F}" dt="2023-02-06T16:05:24.055" v="775" actId="207"/>
          <ac:spMkLst>
            <pc:docMk/>
            <pc:sldMk cId="3203556876" sldId="272"/>
            <ac:spMk id="4" creationId="{1545D451-3C77-4289-9478-0F963D9D7646}"/>
          </ac:spMkLst>
        </pc:spChg>
        <pc:spChg chg="add mod">
          <ac:chgData name="Ama Amponsah" userId="9394bce7-0292-4113-9204-6f2edb350cf6" providerId="ADAL" clId="{830CEA62-EAFE-4E03-811F-54AC511D5B8F}" dt="2023-02-06T15:59:39.500" v="645" actId="1076"/>
          <ac:spMkLst>
            <pc:docMk/>
            <pc:sldMk cId="3203556876" sldId="272"/>
            <ac:spMk id="5" creationId="{33F44E2B-3934-4850-9FA2-ECC4B56D7349}"/>
          </ac:spMkLst>
        </pc:spChg>
        <pc:spChg chg="add mod">
          <ac:chgData name="Ama Amponsah" userId="9394bce7-0292-4113-9204-6f2edb350cf6" providerId="ADAL" clId="{830CEA62-EAFE-4E03-811F-54AC511D5B8F}" dt="2023-02-06T16:41:13.734" v="965" actId="20577"/>
          <ac:spMkLst>
            <pc:docMk/>
            <pc:sldMk cId="3203556876" sldId="272"/>
            <ac:spMk id="6" creationId="{D25F8266-399D-419A-A594-DA500CBCBFAB}"/>
          </ac:spMkLst>
        </pc:spChg>
        <pc:spChg chg="add del mod">
          <ac:chgData name="Ama Amponsah" userId="9394bce7-0292-4113-9204-6f2edb350cf6" providerId="ADAL" clId="{830CEA62-EAFE-4E03-811F-54AC511D5B8F}" dt="2023-02-06T15:52:36.094" v="605"/>
          <ac:spMkLst>
            <pc:docMk/>
            <pc:sldMk cId="3203556876" sldId="272"/>
            <ac:spMk id="7" creationId="{F4F04CC4-72D3-47CB-B431-E47927F2D346}"/>
          </ac:spMkLst>
        </pc:spChg>
        <pc:picChg chg="add mod">
          <ac:chgData name="Ama Amponsah" userId="9394bce7-0292-4113-9204-6f2edb350cf6" providerId="ADAL" clId="{830CEA62-EAFE-4E03-811F-54AC511D5B8F}" dt="2023-02-06T16:16:52.909" v="859" actId="1076"/>
          <ac:picMkLst>
            <pc:docMk/>
            <pc:sldMk cId="3203556876" sldId="272"/>
            <ac:picMk id="8" creationId="{D3D3D1B2-DC60-472D-B232-B897D5CFB060}"/>
          </ac:picMkLst>
        </pc:picChg>
      </pc:sldChg>
    </pc:docChg>
  </pc:docChgLst>
  <pc:docChgLst>
    <pc:chgData name="ama amponsah" userId="9394bce7-0292-4113-9204-6f2edb350cf6" providerId="ADAL" clId="{46D98234-ABFA-424E-9723-265604C02073}"/>
    <pc:docChg chg="modSld">
      <pc:chgData name="ama amponsah" userId="9394bce7-0292-4113-9204-6f2edb350cf6" providerId="ADAL" clId="{46D98234-ABFA-424E-9723-265604C02073}" dt="2023-02-15T03:44:42.897" v="64" actId="20577"/>
      <pc:docMkLst>
        <pc:docMk/>
      </pc:docMkLst>
      <pc:sldChg chg="modSp">
        <pc:chgData name="ama amponsah" userId="9394bce7-0292-4113-9204-6f2edb350cf6" providerId="ADAL" clId="{46D98234-ABFA-424E-9723-265604C02073}" dt="2023-02-15T03:38:55.871" v="3" actId="20577"/>
        <pc:sldMkLst>
          <pc:docMk/>
          <pc:sldMk cId="289641192" sldId="256"/>
        </pc:sldMkLst>
        <pc:spChg chg="mod">
          <ac:chgData name="ama amponsah" userId="9394bce7-0292-4113-9204-6f2edb350cf6" providerId="ADAL" clId="{46D98234-ABFA-424E-9723-265604C02073}" dt="2023-02-15T03:38:55.871" v="3" actId="20577"/>
          <ac:spMkLst>
            <pc:docMk/>
            <pc:sldMk cId="289641192" sldId="256"/>
            <ac:spMk id="3" creationId="{678DBA98-74F2-7DEC-E63C-176B9E4AA451}"/>
          </ac:spMkLst>
        </pc:spChg>
      </pc:sldChg>
      <pc:sldChg chg="modSp">
        <pc:chgData name="ama amponsah" userId="9394bce7-0292-4113-9204-6f2edb350cf6" providerId="ADAL" clId="{46D98234-ABFA-424E-9723-265604C02073}" dt="2023-02-15T03:43:31.168" v="62" actId="20577"/>
        <pc:sldMkLst>
          <pc:docMk/>
          <pc:sldMk cId="3492183126" sldId="257"/>
        </pc:sldMkLst>
        <pc:spChg chg="mod">
          <ac:chgData name="ama amponsah" userId="9394bce7-0292-4113-9204-6f2edb350cf6" providerId="ADAL" clId="{46D98234-ABFA-424E-9723-265604C02073}" dt="2023-02-15T03:43:31.168" v="62" actId="20577"/>
          <ac:spMkLst>
            <pc:docMk/>
            <pc:sldMk cId="3492183126" sldId="257"/>
            <ac:spMk id="3" creationId="{9EAD7C37-0FD9-87E4-2EBC-5DB2B677F3E4}"/>
          </ac:spMkLst>
        </pc:spChg>
      </pc:sldChg>
      <pc:sldChg chg="modSp">
        <pc:chgData name="ama amponsah" userId="9394bce7-0292-4113-9204-6f2edb350cf6" providerId="ADAL" clId="{46D98234-ABFA-424E-9723-265604C02073}" dt="2023-02-15T03:44:42.897" v="64" actId="20577"/>
        <pc:sldMkLst>
          <pc:docMk/>
          <pc:sldMk cId="2329861494" sldId="265"/>
        </pc:sldMkLst>
        <pc:spChg chg="mod">
          <ac:chgData name="ama amponsah" userId="9394bce7-0292-4113-9204-6f2edb350cf6" providerId="ADAL" clId="{46D98234-ABFA-424E-9723-265604C02073}" dt="2023-02-15T03:44:42.897" v="64" actId="20577"/>
          <ac:spMkLst>
            <pc:docMk/>
            <pc:sldMk cId="2329861494" sldId="265"/>
            <ac:spMk id="3" creationId="{00000000-0000-0000-0000-000000000000}"/>
          </ac:spMkLst>
        </pc:spChg>
      </pc:sldChg>
    </pc:docChg>
  </pc:docChgLst>
  <pc:docChgLst>
    <pc:chgData name="ama amponsah" userId="9394bce7-0292-4113-9204-6f2edb350cf6" providerId="ADAL" clId="{EBFA5AEA-2396-E742-A8BC-5E64DFF6291F}"/>
    <pc:docChg chg="modSld">
      <pc:chgData name="ama amponsah" userId="9394bce7-0292-4113-9204-6f2edb350cf6" providerId="ADAL" clId="{EBFA5AEA-2396-E742-A8BC-5E64DFF6291F}" dt="2023-02-15T12:20:55.865" v="28" actId="20577"/>
      <pc:docMkLst>
        <pc:docMk/>
      </pc:docMkLst>
      <pc:sldChg chg="modSp">
        <pc:chgData name="ama amponsah" userId="9394bce7-0292-4113-9204-6f2edb350cf6" providerId="ADAL" clId="{EBFA5AEA-2396-E742-A8BC-5E64DFF6291F}" dt="2023-02-15T12:20:55.865" v="28" actId="20577"/>
        <pc:sldMkLst>
          <pc:docMk/>
          <pc:sldMk cId="1093483519" sldId="271"/>
        </pc:sldMkLst>
        <pc:spChg chg="mod">
          <ac:chgData name="ama amponsah" userId="9394bce7-0292-4113-9204-6f2edb350cf6" providerId="ADAL" clId="{EBFA5AEA-2396-E742-A8BC-5E64DFF6291F}" dt="2023-02-15T12:20:55.865" v="28" actId="20577"/>
          <ac:spMkLst>
            <pc:docMk/>
            <pc:sldMk cId="1093483519" sldId="271"/>
            <ac:spMk id="3" creationId="{7F26FD8C-F93D-40BE-9648-DD4BBA3CEB0A}"/>
          </ac:spMkLst>
        </pc:spChg>
      </pc:sldChg>
    </pc:docChg>
  </pc:docChgLst>
  <pc:docChgLst>
    <pc:chgData name="ama amponsah" userId="9394bce7-0292-4113-9204-6f2edb350cf6" providerId="ADAL" clId="{0CB22D7E-BE91-DA4B-9DA1-D176486E23F6}"/>
    <pc:docChg chg="custSel modSld">
      <pc:chgData name="ama amponsah" userId="9394bce7-0292-4113-9204-6f2edb350cf6" providerId="ADAL" clId="{0CB22D7E-BE91-DA4B-9DA1-D176486E23F6}" dt="2023-02-08T04:06:01.366" v="100" actId="20577"/>
      <pc:docMkLst>
        <pc:docMk/>
      </pc:docMkLst>
      <pc:sldChg chg="modSp">
        <pc:chgData name="ama amponsah" userId="9394bce7-0292-4113-9204-6f2edb350cf6" providerId="ADAL" clId="{0CB22D7E-BE91-DA4B-9DA1-D176486E23F6}" dt="2023-02-08T04:04:48.956" v="89" actId="20577"/>
        <pc:sldMkLst>
          <pc:docMk/>
          <pc:sldMk cId="386953041" sldId="267"/>
        </pc:sldMkLst>
        <pc:spChg chg="mod">
          <ac:chgData name="ama amponsah" userId="9394bce7-0292-4113-9204-6f2edb350cf6" providerId="ADAL" clId="{0CB22D7E-BE91-DA4B-9DA1-D176486E23F6}" dt="2023-02-08T04:04:48.956" v="89" actId="20577"/>
          <ac:spMkLst>
            <pc:docMk/>
            <pc:sldMk cId="386953041" sldId="267"/>
            <ac:spMk id="3" creationId="{00000000-0000-0000-0000-000000000000}"/>
          </ac:spMkLst>
        </pc:spChg>
      </pc:sldChg>
      <pc:sldChg chg="modSp">
        <pc:chgData name="ama amponsah" userId="9394bce7-0292-4113-9204-6f2edb350cf6" providerId="ADAL" clId="{0CB22D7E-BE91-DA4B-9DA1-D176486E23F6}" dt="2023-02-08T04:06:01.366" v="100" actId="20577"/>
        <pc:sldMkLst>
          <pc:docMk/>
          <pc:sldMk cId="3203556876" sldId="272"/>
        </pc:sldMkLst>
        <pc:spChg chg="mod">
          <ac:chgData name="ama amponsah" userId="9394bce7-0292-4113-9204-6f2edb350cf6" providerId="ADAL" clId="{0CB22D7E-BE91-DA4B-9DA1-D176486E23F6}" dt="2023-02-08T04:06:01.366" v="100" actId="20577"/>
          <ac:spMkLst>
            <pc:docMk/>
            <pc:sldMk cId="3203556876" sldId="272"/>
            <ac:spMk id="6" creationId="{D25F8266-399D-419A-A594-DA500CBCBFAB}"/>
          </ac:spMkLst>
        </pc:spChg>
      </pc:sldChg>
    </pc:docChg>
  </pc:docChgLst>
  <pc:docChgLst>
    <pc:chgData name="ama amponsah" userId="9394bce7-0292-4113-9204-6f2edb350cf6" providerId="ADAL" clId="{830CEA62-EAFE-4E03-811F-54AC511D5B8F}"/>
    <pc:docChg chg="modSld">
      <pc:chgData name="ama amponsah" userId="9394bce7-0292-4113-9204-6f2edb350cf6" providerId="ADAL" clId="{830CEA62-EAFE-4E03-811F-54AC511D5B8F}" dt="2023-02-15T15:47:08.960" v="5" actId="1038"/>
      <pc:docMkLst>
        <pc:docMk/>
      </pc:docMkLst>
      <pc:sldChg chg="modSp">
        <pc:chgData name="ama amponsah" userId="9394bce7-0292-4113-9204-6f2edb350cf6" providerId="ADAL" clId="{830CEA62-EAFE-4E03-811F-54AC511D5B8F}" dt="2023-02-06T16:42:59.257" v="2" actId="1076"/>
        <pc:sldMkLst>
          <pc:docMk/>
          <pc:sldMk cId="3715287661" sldId="266"/>
        </pc:sldMkLst>
        <pc:spChg chg="mod">
          <ac:chgData name="ama amponsah" userId="9394bce7-0292-4113-9204-6f2edb350cf6" providerId="ADAL" clId="{830CEA62-EAFE-4E03-811F-54AC511D5B8F}" dt="2023-02-06T16:42:57.577" v="1" actId="1076"/>
          <ac:spMkLst>
            <pc:docMk/>
            <pc:sldMk cId="3715287661" sldId="266"/>
            <ac:spMk id="6" creationId="{00000000-0000-0000-0000-000000000000}"/>
          </ac:spMkLst>
        </pc:spChg>
        <pc:picChg chg="mod">
          <ac:chgData name="ama amponsah" userId="9394bce7-0292-4113-9204-6f2edb350cf6" providerId="ADAL" clId="{830CEA62-EAFE-4E03-811F-54AC511D5B8F}" dt="2023-02-06T16:42:59.257" v="2" actId="1076"/>
          <ac:picMkLst>
            <pc:docMk/>
            <pc:sldMk cId="3715287661" sldId="266"/>
            <ac:picMk id="5" creationId="{00000000-0000-0000-0000-000000000000}"/>
          </ac:picMkLst>
        </pc:picChg>
      </pc:sldChg>
      <pc:sldChg chg="modSp">
        <pc:chgData name="ama amponsah" userId="9394bce7-0292-4113-9204-6f2edb350cf6" providerId="ADAL" clId="{830CEA62-EAFE-4E03-811F-54AC511D5B8F}" dt="2023-02-15T15:23:21.874" v="3" actId="20577"/>
        <pc:sldMkLst>
          <pc:docMk/>
          <pc:sldMk cId="1093483519" sldId="271"/>
        </pc:sldMkLst>
        <pc:spChg chg="mod">
          <ac:chgData name="ama amponsah" userId="9394bce7-0292-4113-9204-6f2edb350cf6" providerId="ADAL" clId="{830CEA62-EAFE-4E03-811F-54AC511D5B8F}" dt="2023-02-15T15:23:21.874" v="3" actId="20577"/>
          <ac:spMkLst>
            <pc:docMk/>
            <pc:sldMk cId="1093483519" sldId="271"/>
            <ac:spMk id="3" creationId="{7F26FD8C-F93D-40BE-9648-DD4BBA3CEB0A}"/>
          </ac:spMkLst>
        </pc:spChg>
      </pc:sldChg>
      <pc:sldChg chg="modSp">
        <pc:chgData name="ama amponsah" userId="9394bce7-0292-4113-9204-6f2edb350cf6" providerId="ADAL" clId="{830CEA62-EAFE-4E03-811F-54AC511D5B8F}" dt="2023-02-15T15:47:08.960" v="5" actId="1038"/>
        <pc:sldMkLst>
          <pc:docMk/>
          <pc:sldMk cId="3203556876" sldId="272"/>
        </pc:sldMkLst>
        <pc:picChg chg="mod">
          <ac:chgData name="ama amponsah" userId="9394bce7-0292-4113-9204-6f2edb350cf6" providerId="ADAL" clId="{830CEA62-EAFE-4E03-811F-54AC511D5B8F}" dt="2023-02-15T15:47:08.960" v="5" actId="1038"/>
          <ac:picMkLst>
            <pc:docMk/>
            <pc:sldMk cId="3203556876" sldId="272"/>
            <ac:picMk id="8" creationId="{D3D3D1B2-DC60-472D-B232-B897D5CFB060}"/>
          </ac:picMkLst>
        </pc:picChg>
      </pc:sldChg>
    </pc:docChg>
  </pc:docChgLst>
  <pc:docChgLst>
    <pc:chgData name="ama amponsah" userId="S::ama.amponsah@sus.edu::9394bce7-0292-4113-9204-6f2edb350cf6" providerId="AD" clId="Web-{E7644445-6976-D0C4-1E7F-28BF2ECE1D29}"/>
    <pc:docChg chg="modSld">
      <pc:chgData name="ama amponsah" userId="S::ama.amponsah@sus.edu::9394bce7-0292-4113-9204-6f2edb350cf6" providerId="AD" clId="Web-{E7644445-6976-D0C4-1E7F-28BF2ECE1D29}" dt="2023-05-01T14:25:19.218" v="1"/>
      <pc:docMkLst>
        <pc:docMk/>
      </pc:docMkLst>
      <pc:sldChg chg="addSp delSp modSp mod setBg">
        <pc:chgData name="ama amponsah" userId="S::ama.amponsah@sus.edu::9394bce7-0292-4113-9204-6f2edb350cf6" providerId="AD" clId="Web-{E7644445-6976-D0C4-1E7F-28BF2ECE1D29}" dt="2023-05-01T14:25:19.218" v="1"/>
        <pc:sldMkLst>
          <pc:docMk/>
          <pc:sldMk cId="1709953835" sldId="269"/>
        </pc:sldMkLst>
        <pc:spChg chg="mod">
          <ac:chgData name="ama amponsah" userId="S::ama.amponsah@sus.edu::9394bce7-0292-4113-9204-6f2edb350cf6" providerId="AD" clId="Web-{E7644445-6976-D0C4-1E7F-28BF2ECE1D29}" dt="2023-05-01T14:25:19.218" v="1"/>
          <ac:spMkLst>
            <pc:docMk/>
            <pc:sldMk cId="1709953835" sldId="269"/>
            <ac:spMk id="2" creationId="{00000000-0000-0000-0000-000000000000}"/>
          </ac:spMkLst>
        </pc:spChg>
        <pc:spChg chg="mod ord">
          <ac:chgData name="ama amponsah" userId="S::ama.amponsah@sus.edu::9394bce7-0292-4113-9204-6f2edb350cf6" providerId="AD" clId="Web-{E7644445-6976-D0C4-1E7F-28BF2ECE1D29}" dt="2023-05-01T14:25:19.218" v="1"/>
          <ac:spMkLst>
            <pc:docMk/>
            <pc:sldMk cId="1709953835" sldId="269"/>
            <ac:spMk id="4" creationId="{00000000-0000-0000-0000-000000000000}"/>
          </ac:spMkLst>
        </pc:spChg>
        <pc:spChg chg="add del">
          <ac:chgData name="ama amponsah" userId="S::ama.amponsah@sus.edu::9394bce7-0292-4113-9204-6f2edb350cf6" providerId="AD" clId="Web-{E7644445-6976-D0C4-1E7F-28BF2ECE1D29}" dt="2023-05-01T14:25:19.218" v="1"/>
          <ac:spMkLst>
            <pc:docMk/>
            <pc:sldMk cId="1709953835" sldId="269"/>
            <ac:spMk id="18" creationId="{7DCBCB30-7B88-24F2-AF97-F426D792010F}"/>
          </ac:spMkLst>
        </pc:spChg>
        <pc:spChg chg="add del">
          <ac:chgData name="ama amponsah" userId="S::ama.amponsah@sus.edu::9394bce7-0292-4113-9204-6f2edb350cf6" providerId="AD" clId="Web-{E7644445-6976-D0C4-1E7F-28BF2ECE1D29}" dt="2023-05-01T14:25:19.218" v="1"/>
          <ac:spMkLst>
            <pc:docMk/>
            <pc:sldMk cId="1709953835" sldId="269"/>
            <ac:spMk id="21" creationId="{0288C6B4-AFC3-407F-A595-EFFD38D4CCAF}"/>
          </ac:spMkLst>
        </pc:spChg>
        <pc:spChg chg="add del">
          <ac:chgData name="ama amponsah" userId="S::ama.amponsah@sus.edu::9394bce7-0292-4113-9204-6f2edb350cf6" providerId="AD" clId="Web-{E7644445-6976-D0C4-1E7F-28BF2ECE1D29}" dt="2023-05-01T14:25:19.218" v="1"/>
          <ac:spMkLst>
            <pc:docMk/>
            <pc:sldMk cId="1709953835" sldId="269"/>
            <ac:spMk id="23" creationId="{CF236821-17FE-429B-8D2C-08E13A64EA40}"/>
          </ac:spMkLst>
        </pc:spChg>
        <pc:spChg chg="add del">
          <ac:chgData name="ama amponsah" userId="S::ama.amponsah@sus.edu::9394bce7-0292-4113-9204-6f2edb350cf6" providerId="AD" clId="Web-{E7644445-6976-D0C4-1E7F-28BF2ECE1D29}" dt="2023-05-01T14:25:19.218" v="1"/>
          <ac:spMkLst>
            <pc:docMk/>
            <pc:sldMk cId="1709953835" sldId="269"/>
            <ac:spMk id="25" creationId="{C0BDBCD2-E081-43AB-9119-C55465E59757}"/>
          </ac:spMkLst>
        </pc:spChg>
        <pc:spChg chg="add del">
          <ac:chgData name="ama amponsah" userId="S::ama.amponsah@sus.edu::9394bce7-0292-4113-9204-6f2edb350cf6" providerId="AD" clId="Web-{E7644445-6976-D0C4-1E7F-28BF2ECE1D29}" dt="2023-05-01T14:25:19.218" v="1"/>
          <ac:spMkLst>
            <pc:docMk/>
            <pc:sldMk cId="1709953835" sldId="269"/>
            <ac:spMk id="27" creationId="{98E79BE4-34FE-485A-98A5-92CE8F7C4743}"/>
          </ac:spMkLst>
        </pc:spChg>
        <pc:spChg chg="add del">
          <ac:chgData name="ama amponsah" userId="S::ama.amponsah@sus.edu::9394bce7-0292-4113-9204-6f2edb350cf6" providerId="AD" clId="Web-{E7644445-6976-D0C4-1E7F-28BF2ECE1D29}" dt="2023-05-01T14:25:19.218" v="1"/>
          <ac:spMkLst>
            <pc:docMk/>
            <pc:sldMk cId="1709953835" sldId="269"/>
            <ac:spMk id="29" creationId="{7A5F0580-5EE9-419F-96EE-B6529EF6E7D0}"/>
          </ac:spMkLst>
        </pc:spChg>
        <pc:picChg chg="mod">
          <ac:chgData name="ama amponsah" userId="S::ama.amponsah@sus.edu::9394bce7-0292-4113-9204-6f2edb350cf6" providerId="AD" clId="Web-{E7644445-6976-D0C4-1E7F-28BF2ECE1D29}" dt="2023-05-01T14:25:19.218" v="1"/>
          <ac:picMkLst>
            <pc:docMk/>
            <pc:sldMk cId="1709953835" sldId="269"/>
            <ac:picMk id="14" creationId="{B1C022C3-AE43-418A-A068-CFBE9DB46F6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B1B4C-92EB-41DA-85B1-0A0687488D7D}" type="datetimeFigureOut">
              <a:rPr lang="en-CA" smtClean="0"/>
              <a:t>2023-05-01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10803-3201-460E-BFBD-94CADA2E260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948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media1.mov>
</file>

<file path=ppt/media/media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13FE2E-3EC4-42C2-B9E3-21562DF8B1D2}" type="datetimeFigureOut">
              <a:rPr lang="en-CA" smtClean="0"/>
              <a:t>2023-05-01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B5F2A-C818-410A-AB7C-1824B4927F7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88058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B5F2A-C818-410A-AB7C-1824B4927F73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7842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Neural networks “learn” to perform tasks by considering examples, generally without being programmed with any task-specific rules.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B5F2A-C818-410A-AB7C-1824B4927F73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3249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 layer — initial data for the neural network.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Hidden layers — intermediate layer between input and output layer and place where all the computation is done.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 layer — produce the result for given inputs.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B5F2A-C818-410A-AB7C-1824B4927F73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567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Molecular dynamics (MD) is a computer simulation method for analyzing the physical movements of atoms and molecules</a:t>
            </a:r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B5F2A-C818-410A-AB7C-1824B4927F73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0937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modulus is the indication of the ability to store energy elastically.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B5F2A-C818-410A-AB7C-1824B4927F73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0284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2F90B-991B-2107-F8F5-625C56CF9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A68CE6-9ED4-93DF-D0C7-B25DF76E2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61AAC-AF5F-64BF-CAE3-D9C6011FB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AC424-CF91-44C8-B7D0-28D0496711E2}" type="datetime1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B48CA-7A33-F95A-D59F-3F1D8576F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691CC-5033-9984-B6A3-DB73D07B1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38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B3938-6F2F-66F9-3E3C-AA4306037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1B4E16-5085-FB21-50D4-69F5D088A8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6B392-09F0-BDA9-C152-0BDAFAA6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9EF54-81EF-49C4-B227-B49FBF4B7D73}" type="datetime1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B388E-C738-C810-2FF6-DA4452EB0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C7BA0-B697-E1AC-EED9-BE066DED3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608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C75A48-E113-E12B-E993-3D1F68CAF1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13AA3-4DB9-DC0D-45CC-EBA148196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B465E-0E49-C404-D95E-C979D2D05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4027-922B-4FDC-AD95-C7E7E049DACD}" type="datetime1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09861-6A58-AF8F-A5AA-EABB59C7B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ABC05-3BC4-40A6-C2D5-5AEF7B82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21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79F31-5B31-7864-EB38-457125CF2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F098C-64A5-870D-F1B2-635093978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D3570-B318-CEE6-DA2E-F0AD93E76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84134-030B-4373-A56D-C4842FE35CC0}" type="datetime1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A65DB-CFAB-05A2-8746-1A7E50F28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03C61-6B97-CE78-B93D-E4BD4495B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260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F62BE-6965-1EFA-36F1-A148CB849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41529-F022-0C8B-2370-29A4A315F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6A778-925C-19F7-141D-E4B88D011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F8545-C1CC-4F85-8221-02D044C1B89C}" type="datetime1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09FBA-69C1-59AB-F144-0314D6AC3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CC238-31A1-794D-7EB3-58D039A4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615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A66EB-CE84-A2E6-7EB8-B145F8554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AB73F-0612-341E-50B0-C65AD583AA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AA313D-82BA-903C-43C6-2316E886F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25E60-973C-4AEF-E9BF-F8927426F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8D1CA-9F5A-4526-9B63-88A005F5D110}" type="datetime1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264E5-EA44-1EDA-082F-A4AAED009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101103-10F5-2253-71D3-6E81DB833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30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1A03-5954-2EAC-BE19-CC81E988D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57C3A-AAB6-EEA2-3BD7-616E234FD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F9113E-BDC9-61CB-F314-EC01CE5185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642A45-7A96-7477-C4E9-6A35BD5BE9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5FC4BD-3868-45DF-0939-929DA44F04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C0CEB8-D812-6FEC-EDDD-197B612B1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68F3-567A-47A8-A9B2-2962E49A8367}" type="datetime1">
              <a:rPr lang="en-US" smtClean="0"/>
              <a:t>5/1/2023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1ABABD-F33B-167A-819E-243D4E919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ECDF79-F843-3496-9DEE-3F5DB579A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6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7862C-5B01-153B-4E52-A25896203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99208C-A159-7FD4-4FDD-EFDBD3CD7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F4DFC-AB27-4611-B75F-88DA6DDD4F54}" type="datetime1">
              <a:rPr lang="en-US" smtClean="0"/>
              <a:t>5/1/2023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C6BEB6-062D-9A1D-CC65-DDC32CE50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57C4AC-7C65-71E4-DA79-961B0B26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51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B39C69-B4F7-6D8A-3D91-B81869CBD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4563-A556-4AC7-ADD2-D8A490892504}" type="datetime1">
              <a:rPr lang="en-US" smtClean="0"/>
              <a:t>5/1/2023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EEB6B1-0B36-3E5F-577E-BE8B35E3E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1608D-AC7F-5840-49AD-60599C69E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60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5C8D6-8113-BE16-85B7-3F1D64E90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A75A5-0206-2700-5D56-9FF80821A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B7FED1-443D-715B-7DC6-E8773349F2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83DDC7-D4EF-4892-A7C4-54476EFF9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50DFD-5207-4AB9-957E-EDFCA6A22807}" type="datetime1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7846E2-0716-D3C9-1AE3-B1DAA308F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7B08F9-3733-D50D-D8E3-AFCA0E66A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198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9475A-E78D-1CD1-E1AE-A3BDEE9B5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1FBEF-68C2-A917-580C-DD333E8E67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D69623-6AF0-E95E-E7F7-4A95A27621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B13769-507F-5C7B-9F0A-47B0EC062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044E1-4C59-4C94-97C7-0427A718D85D}" type="datetime1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B1F1E-6289-A2D0-0329-F7091ED95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A066B-DD2C-F2E6-3AC2-34979117A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60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027641-A3C7-FB2E-7507-236F6CC29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2E912-DE09-D794-3D6C-419324D06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0AFAD-2E80-7C2C-E347-1D6E73495C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9F3D6-9C49-4364-99DC-52F8544F67CB}" type="datetime1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7DBA5-6AEE-E6CC-5301-90CC153BC8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60792-9678-F511-B08D-06C4A8E8D0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36628-0D47-4066-BA5F-D21EF3A4F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090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gif"/><Relationship Id="rId1" Type="http://schemas.microsoft.com/office/2007/relationships/media" Target="../media/media2.gif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F1864-670F-926D-8370-CF814FCDC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4547" y="539457"/>
            <a:ext cx="10398035" cy="1602851"/>
          </a:xfrm>
        </p:spPr>
        <p:txBody>
          <a:bodyPr>
            <a:normAutofit fontScale="90000"/>
          </a:bodyPr>
          <a:lstStyle/>
          <a:p>
            <a:r>
              <a:rPr lang="en-CA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 OF THE STORAGE MODULUS CURVE OF A THERMOSET BASED SHAPE MEMORY POLYMER USING MACHINE LEARNING</a:t>
            </a:r>
            <a:endParaRPr lang="en-US" sz="36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DBA98-74F2-7DEC-E63C-176B9E4AA4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1565" y="3429000"/>
            <a:ext cx="9144000" cy="2325189"/>
          </a:xfrm>
        </p:spPr>
        <p:txBody>
          <a:bodyPr/>
          <a:lstStyle/>
          <a:p>
            <a:r>
              <a:rPr lang="en-US" dirty="0"/>
              <a:t>PRESENTED </a:t>
            </a:r>
            <a:r>
              <a:rPr lang="en-CA" dirty="0"/>
              <a:t>BY: AMA A. DARKWAH</a:t>
            </a:r>
          </a:p>
          <a:p>
            <a:endParaRPr lang="en-CA" dirty="0"/>
          </a:p>
          <a:p>
            <a:r>
              <a:rPr lang="en-CA" dirty="0"/>
              <a:t>SUPERVISED BY: DR CHENG YAN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77840"/>
            <a:ext cx="1280160" cy="128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1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 storage modulus curve of a thermoset shape memory.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C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en-US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861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E8927-A117-46B8-B037-2B6862744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DONE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6FD8C-F93D-40BE-9648-DD4BBA3CE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Studied and understood the architecture of neural networks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Studied and understood the math behind neural networks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CA" sz="2800" dirty="0"/>
              <a:t>Taylor series</a:t>
            </a:r>
            <a:r>
              <a:rPr lang="en-US" sz="2800" dirty="0"/>
              <a:t> for parameter approximation </a:t>
            </a:r>
            <a:endParaRPr lang="en-CA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CA" sz="2800" dirty="0"/>
              <a:t>Differentiation for back propagation</a:t>
            </a:r>
            <a:r>
              <a:rPr lang="en-US" sz="2800" dirty="0"/>
              <a:t> etc.</a:t>
            </a:r>
            <a:endParaRPr lang="en-CA" sz="280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Run a classification code from scratch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4355D6-DE17-4AB4-8223-CA038B175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483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10978"/>
          </a:xfrm>
        </p:spPr>
        <p:txBody>
          <a:bodyPr>
            <a:normAutofit/>
          </a:bodyPr>
          <a:lstStyle/>
          <a:p>
            <a:pPr algn="ctr"/>
            <a:r>
              <a:rPr lang="en-CA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</a:t>
            </a:r>
            <a:r>
              <a:rPr lang="en-C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1924"/>
            <a:ext cx="10515600" cy="4351338"/>
          </a:xfrm>
        </p:spPr>
        <p:txBody>
          <a:bodyPr/>
          <a:lstStyle/>
          <a:p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a neural network (regression model) from scratch</a:t>
            </a: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 relevant literature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Studying polymer chemistry 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53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7680"/>
            <a:ext cx="10515600" cy="830204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NEXT STEPS</a:t>
            </a:r>
            <a:endParaRPr lang="en-CA" sz="32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562" y="1250066"/>
            <a:ext cx="10879238" cy="5471409"/>
          </a:xfrm>
        </p:spPr>
        <p:txBody>
          <a:bodyPr>
            <a:normAutofit fontScale="92500" lnSpcReduction="20000"/>
          </a:bodyPr>
          <a:lstStyle/>
          <a:p>
            <a:r>
              <a:rPr lang="en-C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 database for the model by reviewing relevant literature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and understand fingerprinting in neural networks using TensorFlow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en-US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3B0295-13BA-4771-8FEC-08335F23CE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07" b="6464"/>
          <a:stretch/>
        </p:blipFill>
        <p:spPr>
          <a:xfrm>
            <a:off x="2557039" y="1812222"/>
            <a:ext cx="5857756" cy="347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15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112" y="3228203"/>
            <a:ext cx="6236620" cy="31281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80954" y="967045"/>
            <a:ext cx="56300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15287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A174E-EBB2-DBB4-9861-6DFE2DD25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OUTLINE OF PRESENTATION</a:t>
            </a:r>
            <a:endParaRPr lang="en-US" sz="32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D7C37-0FD9-87E4-2EBC-5DB2B677F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Relevant Literature 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pPr>
              <a:lnSpc>
                <a:spcPct val="150000"/>
              </a:lnSpc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C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183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3F44E2B-3934-4850-9FA2-ECC4B56D7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5F8266-399D-419A-A594-DA500CBCBF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903" y="1666344"/>
            <a:ext cx="10984183" cy="3796908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Shape memory polymer (SMP) is a type of smart material, which can return to the initial shape by responding to external stimuli such as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 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moisture 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magnetism 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 solution etc. </a:t>
            </a:r>
          </a:p>
          <a:p>
            <a:endParaRPr lang="en-US" dirty="0"/>
          </a:p>
        </p:txBody>
      </p:sp>
      <p:pic>
        <p:nvPicPr>
          <p:cNvPr id="8" name="Effiel tower">
            <a:hlinkClick r:id="" action="ppaction://media"/>
            <a:extLst>
              <a:ext uri="{FF2B5EF4-FFF2-40B4-BE49-F238E27FC236}">
                <a16:creationId xmlns:a16="http://schemas.microsoft.com/office/drawing/2014/main" id="{D3D3D1B2-DC60-472D-B232-B897D5CFB060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06711" y="3004504"/>
            <a:ext cx="4586950" cy="35435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5D451-3C77-4289-9478-0F963D9D7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z="14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556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03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37366-1A97-4F64-A030-AB625143E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FB3E9-427E-4353-95B7-88EDBEF19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Shape memory polymers are used in areas such as</a:t>
            </a:r>
          </a:p>
          <a:p>
            <a:pPr>
              <a:lnSpc>
                <a:spcPct val="10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CA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Aviation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CA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CA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Fashion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CA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Automobile engineering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E3FFDF-8D69-4CF1-BAF6-DBB1E1EB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sz="14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794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97915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CONT’D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3040"/>
            <a:ext cx="10515600" cy="4713923"/>
          </a:xfrm>
        </p:spPr>
        <p:txBody>
          <a:bodyPr/>
          <a:lstStyle/>
          <a:p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is when we teach computers to learn patterns in data such that they can recognize those patterns and apply them to new things.</a:t>
            </a: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neural network is a machine learning algorithm that mimics the human brain to recognize relationships in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122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CONT’D</a:t>
            </a:r>
            <a:endParaRPr lang="en-CA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11900"/>
            <a:ext cx="2743200" cy="365125"/>
          </a:xfrm>
        </p:spPr>
        <p:txBody>
          <a:bodyPr/>
          <a:lstStyle/>
          <a:p>
            <a:fld id="{BCD36628-0D47-4066-BA5F-D21EF3A4F44E}" type="slidenum">
              <a:rPr lang="en-US" b="1" dirty="0" smtClean="0">
                <a:solidFill>
                  <a:schemeClr val="tx1"/>
                </a:solidFill>
              </a:rPr>
              <a:t>6</a:t>
            </a:fld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14" name="1_bhFifratH9DjKqMBTeQG5A">
            <a:hlinkClick r:id="" action="ppaction://media"/>
            <a:extLst>
              <a:ext uri="{FF2B5EF4-FFF2-40B4-BE49-F238E27FC236}">
                <a16:creationId xmlns:a16="http://schemas.microsoft.com/office/drawing/2014/main" id="{B1C022C3-AE43-418A-A068-CFBE9DB46F6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88185" y="1633599"/>
            <a:ext cx="7437780" cy="4841023"/>
          </a:xfrm>
        </p:spPr>
      </p:pic>
    </p:spTree>
    <p:extLst>
      <p:ext uri="{BB962C8B-B14F-4D97-AF65-F5344CB8AC3E}">
        <p14:creationId xmlns:p14="http://schemas.microsoft.com/office/powerpoint/2010/main" val="170995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2727">
                <p:cTn id="10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31DE-2929-E9E1-713D-E401C7D07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2EA28-986C-09A9-DD62-210F30CFB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synthesis of SMPs;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 and molecular dynamics (MD) simulations are fairly time-consuming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Improving target behavior is limited to the researcher’s cognition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en-US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5566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with the molecular dynamics models, machine learning  has a speed advantage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Given enough data, Machine learning methods can effectively extract useful information, eliminating cognition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has a potential to produce a universal model instead of a specific model. 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en-US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256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RELEVANT LITERATURE</a:t>
            </a:r>
            <a:endParaRPr lang="en-CA" sz="32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5137" y="1185544"/>
            <a:ext cx="5405846" cy="4549049"/>
          </a:xfrm>
        </p:spPr>
        <p:txBody>
          <a:bodyPr>
            <a:normAutofit/>
          </a:bodyPr>
          <a:lstStyle/>
          <a:p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Yan et al. (2020)</a:t>
            </a:r>
          </a:p>
          <a:p>
            <a:endParaRPr lang="en-C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86" y="2344902"/>
            <a:ext cx="5417036" cy="4011448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7051766" y="1185544"/>
            <a:ext cx="4913811" cy="4549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Yan et al. (2021)</a:t>
            </a:r>
          </a:p>
          <a:p>
            <a:endParaRPr lang="en-C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294" y="1824388"/>
            <a:ext cx="5114932" cy="4743687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36628-0D47-4066-BA5F-D21EF3A4F44E}" type="slidenum">
              <a:rPr lang="en-US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en-US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832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2049</TotalTime>
  <Words>432</Words>
  <Application>Microsoft Office PowerPoint</Application>
  <PresentationFormat>Widescreen</PresentationFormat>
  <Paragraphs>103</Paragraphs>
  <Slides>14</Slides>
  <Notes>5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PREDICTION OF THE STORAGE MODULUS CURVE OF A THERMOSET BASED SHAPE MEMORY POLYMER USING MACHINE LEARNING</vt:lpstr>
      <vt:lpstr>OUTLINE OF PRESENTATION</vt:lpstr>
      <vt:lpstr>INTRODUCTION</vt:lpstr>
      <vt:lpstr>PowerPoint Presentation</vt:lpstr>
      <vt:lpstr>INTRODUCTION CONT’D</vt:lpstr>
      <vt:lpstr>INTRODUCTION CONT’D</vt:lpstr>
      <vt:lpstr>PROBLEM STATEMENT</vt:lpstr>
      <vt:lpstr>THE SOLUTION</vt:lpstr>
      <vt:lpstr>RELEVANT LITERATURE</vt:lpstr>
      <vt:lpstr>OBJECTIVE</vt:lpstr>
      <vt:lpstr>WORK DONE</vt:lpstr>
      <vt:lpstr>CURRENT WORK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OF THE STORAGE MODULUS OF A THERMOSET BASED POLYMER USING MACHINE LEARNING</dc:title>
  <dc:creator>ama amponsah</dc:creator>
  <cp:lastModifiedBy>ama amponsah</cp:lastModifiedBy>
  <cp:revision>46</cp:revision>
  <dcterms:created xsi:type="dcterms:W3CDTF">2022-11-06T01:22:08Z</dcterms:created>
  <dcterms:modified xsi:type="dcterms:W3CDTF">2023-05-01T14:25:19Z</dcterms:modified>
</cp:coreProperties>
</file>

<file path=docProps/thumbnail.jpeg>
</file>